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58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515" autoAdjust="0"/>
    <p:restoredTop sz="94660"/>
  </p:normalViewPr>
  <p:slideViewPr>
    <p:cSldViewPr snapToGrid="0">
      <p:cViewPr varScale="1">
        <p:scale>
          <a:sx n="77" d="100"/>
          <a:sy n="77" d="100"/>
        </p:scale>
        <p:origin x="48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F49AAF-CA6C-4844-9615-D6DF8EC66A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61557BC-AAD0-475D-A628-F4618F6AA5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45C7B1C-89D7-4AA0-A297-DBB286E97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5160C-45BD-4394-8D25-DD73FAD8A466}" type="datetimeFigureOut">
              <a:rPr lang="en-US" smtClean="0"/>
              <a:t>4/20/2019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33AD988-221D-42F3-B79E-F7B0A0EA45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327C9B7-9EA3-4A2D-92EA-8F2FB01CBF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4E657-5333-475A-A116-56EA24E8525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833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C47449-571F-414C-9C35-6F60CBE797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EC97EC29-EA30-43F3-A6F3-51A3B92979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2533664-2168-4CB4-891C-2EA6B57D0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5160C-45BD-4394-8D25-DD73FAD8A466}" type="datetimeFigureOut">
              <a:rPr lang="en-US" smtClean="0"/>
              <a:t>4/20/2019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FD9F958-1AC5-4ABF-AB0C-6BA399B50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570CB7F-43B0-40A9-92B3-042FE8F8B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4E657-5333-475A-A116-56EA24E8525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2888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94464F9-F9AE-4793-B485-39BA85B3A7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A067D89-5C50-4B1D-B0C5-7759D17B9D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AF7321A-CC6B-46F6-BA0E-4A710BCBE8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5160C-45BD-4394-8D25-DD73FAD8A466}" type="datetimeFigureOut">
              <a:rPr lang="en-US" smtClean="0"/>
              <a:t>4/20/2019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0643307-2FC9-4957-8ADB-8967E4B93D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4C00768-6F59-4CC1-87DC-959A8C8AA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4E657-5333-475A-A116-56EA24E8525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992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5F1AEA-6DC7-4740-9857-03DD29912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514617D-68F9-44EE-B5A4-56D58144DB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C63E4E3-91CE-4AFE-B1AC-C5FBB4BF0D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5160C-45BD-4394-8D25-DD73FAD8A466}" type="datetimeFigureOut">
              <a:rPr lang="en-US" smtClean="0"/>
              <a:t>4/20/2019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C314BA0-D5BD-4EB4-947B-DFC73A2E57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9CA71E2-272E-47CE-B448-EEE6438B2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4E657-5333-475A-A116-56EA24E8525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4393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9650D19-FA39-4406-B5D6-713E8FEE2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2CFD06F-B922-40EC-8517-DC9334A753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04BEC8D-3F86-4F77-A2C9-55577BA10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5160C-45BD-4394-8D25-DD73FAD8A466}" type="datetimeFigureOut">
              <a:rPr lang="en-US" smtClean="0"/>
              <a:t>4/20/2019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01A6330-CD40-4AA8-82A8-4E53B92ED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B2C1F39-B28B-4F40-AC92-B0279AB24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4E657-5333-475A-A116-56EA24E8525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473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24FAEF-A543-41FA-B63F-12463435F9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34674C1-9C01-40FE-9D00-5D45712AAC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34F91A4-E142-4D4C-B0C5-0FA75F9639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B4A0D27-A50B-41B2-AC5C-7DB424BBE8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5160C-45BD-4394-8D25-DD73FAD8A466}" type="datetimeFigureOut">
              <a:rPr lang="en-US" smtClean="0"/>
              <a:t>4/20/2019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83D21ED-6395-42DA-AC64-479447821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DD2ED1E-EB56-485B-A0D7-27321ACB2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4E657-5333-475A-A116-56EA24E8525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6161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D16958-1E70-465E-95EA-EB8681868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3698CEC-7DF9-47FC-B596-7182962B02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ABD813B-4AA2-4966-8A3F-1496589DC3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659196B0-85F7-4062-9983-91FC9B5B01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62C95F41-FF1C-4054-AB56-1424F7EE1C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200B615E-6BB2-417C-827B-41C55C66B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5160C-45BD-4394-8D25-DD73FAD8A466}" type="datetimeFigureOut">
              <a:rPr lang="en-US" smtClean="0"/>
              <a:t>4/20/2019</a:t>
            </a:fld>
            <a:endParaRPr lang="en-U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1E81C207-2EFF-4908-85C1-6FF95D743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1A83340C-165B-4246-9DF1-1E21AEBB1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4E657-5333-475A-A116-56EA24E8525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2558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E6A5A1-9E90-4085-A634-82048421F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E8F3393-6C68-4BD6-ADFF-ADD766263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5160C-45BD-4394-8D25-DD73FAD8A466}" type="datetimeFigureOut">
              <a:rPr lang="en-US" smtClean="0"/>
              <a:t>4/20/2019</a:t>
            </a:fld>
            <a:endParaRPr lang="en-U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8CF6BFFE-3209-4EC7-B902-F5013110E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A449EE6-D713-4365-BCD5-8B8B42A7B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4E657-5333-475A-A116-56EA24E8525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160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3EDFC5EC-952E-44AD-904F-26E364391D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5160C-45BD-4394-8D25-DD73FAD8A466}" type="datetimeFigureOut">
              <a:rPr lang="en-US" smtClean="0"/>
              <a:t>4/20/2019</a:t>
            </a:fld>
            <a:endParaRPr lang="en-U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61B89FCA-1D1C-4888-A6B2-FABF47BAD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24B3B32-C8C4-4BB5-86C7-2621C608E6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4E657-5333-475A-A116-56EA24E8525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8794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E8D145-A930-482B-B66D-265A5EC6D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FEE489B-C795-4706-BFF8-E5EF4E49E8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F2168DB-77C9-49A3-B464-E061E8197A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460A1FA-0F5B-4B2D-828E-7C53E212B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5160C-45BD-4394-8D25-DD73FAD8A466}" type="datetimeFigureOut">
              <a:rPr lang="en-US" smtClean="0"/>
              <a:t>4/20/2019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A41D784-6312-49EF-BB91-11ACFF3D1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8A00772-A4EC-4BF4-9F4E-3F1B10756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4E657-5333-475A-A116-56EA24E8525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8674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2F4DBB-C2C9-4C34-A248-7C4750259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77C4491B-A47B-4B03-8DB7-2A366CCF1F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3CCDFBE-AED3-4E6E-B4D6-FC99EA6F21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1742046-AE16-4A93-9B5E-3F255028E9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5160C-45BD-4394-8D25-DD73FAD8A466}" type="datetimeFigureOut">
              <a:rPr lang="en-US" smtClean="0"/>
              <a:t>4/20/2019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0235AEE-0202-4747-8790-290CCFD228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B3C8EDB-4076-4167-A2A0-B906D5308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4E657-5333-475A-A116-56EA24E8525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8092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A66481F6-5F15-4160-B461-0D480C474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010AAED-D859-4DBD-8172-5C7500E122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707F0B6-355D-4016-954F-BDDDA1FC13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B5160C-45BD-4394-8D25-DD73FAD8A466}" type="datetimeFigureOut">
              <a:rPr lang="en-US" smtClean="0"/>
              <a:t>4/20/2019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CB644FA-9B30-429A-9C3D-EF1AEC96BC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717C483-124A-40DB-98E8-901592D1CA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04E657-5333-475A-A116-56EA24E8525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2673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ángulo 16">
            <a:extLst>
              <a:ext uri="{FF2B5EF4-FFF2-40B4-BE49-F238E27FC236}">
                <a16:creationId xmlns:a16="http://schemas.microsoft.com/office/drawing/2014/main" id="{94F4B4F9-DCA5-40C6-94A9-4A26C8BF483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104DE90-2682-4E13-B7DD-A91363BBB3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Josefin Sans"/>
              </a:rPr>
              <a:t>Work</a:t>
            </a:r>
            <a:r>
              <a:rPr lang="es-ES" dirty="0">
                <a:latin typeface="Josefin Sans"/>
              </a:rPr>
              <a:t>-</a:t>
            </a:r>
            <a:r>
              <a:rPr lang="es-ES" dirty="0" err="1">
                <a:latin typeface="Josefin Sans"/>
              </a:rPr>
              <a:t>Study</a:t>
            </a:r>
            <a:r>
              <a:rPr lang="es-ES" dirty="0">
                <a:latin typeface="Josefin Sans"/>
              </a:rPr>
              <a:t> </a:t>
            </a:r>
            <a:r>
              <a:rPr lang="es-ES" dirty="0" err="1">
                <a:latin typeface="Josefin Sans"/>
              </a:rPr>
              <a:t>Counter</a:t>
            </a:r>
            <a:endParaRPr lang="en-US" dirty="0">
              <a:latin typeface="Josefin Sans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17BA951-9B85-4ED5-8993-8BE3FF89F91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9" name="Imagen 18">
            <a:extLst>
              <a:ext uri="{FF2B5EF4-FFF2-40B4-BE49-F238E27FC236}">
                <a16:creationId xmlns:a16="http://schemas.microsoft.com/office/drawing/2014/main" id="{9E24BA0C-D529-4423-98F5-D442FF1DC2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800" y="-772341"/>
            <a:ext cx="6858000" cy="6858000"/>
          </a:xfrm>
          <a:prstGeom prst="rect">
            <a:avLst/>
          </a:prstGeom>
        </p:spPr>
      </p:pic>
      <p:sp>
        <p:nvSpPr>
          <p:cNvPr id="20" name="CuadroTexto 19">
            <a:extLst>
              <a:ext uri="{FF2B5EF4-FFF2-40B4-BE49-F238E27FC236}">
                <a16:creationId xmlns:a16="http://schemas.microsoft.com/office/drawing/2014/main" id="{81BA489C-3A20-4000-809B-9BF04CC36273}"/>
              </a:ext>
            </a:extLst>
          </p:cNvPr>
          <p:cNvSpPr txBox="1"/>
          <p:nvPr/>
        </p:nvSpPr>
        <p:spPr>
          <a:xfrm>
            <a:off x="2969738" y="5273772"/>
            <a:ext cx="7562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bg1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Gandy Mendieta - Juan Torres - Daniel Rodriguez</a:t>
            </a:r>
            <a:endParaRPr lang="en-US" b="1" dirty="0">
              <a:solidFill>
                <a:schemeClr val="bg1"/>
              </a:solidFill>
              <a:latin typeface="HGMaruGothicMPRO" panose="020F0600000000000000" pitchFamily="34" charset="-128"/>
              <a:ea typeface="HGMaruGothicMPRO" panose="020F0600000000000000" pitchFamily="34" charset="-128"/>
            </a:endParaRPr>
          </a:p>
        </p:txBody>
      </p:sp>
      <p:sp>
        <p:nvSpPr>
          <p:cNvPr id="21" name="Título 1">
            <a:extLst>
              <a:ext uri="{FF2B5EF4-FFF2-40B4-BE49-F238E27FC236}">
                <a16:creationId xmlns:a16="http://schemas.microsoft.com/office/drawing/2014/main" id="{17D4CAC2-8058-4609-8EE2-FCC51BDCEC03}"/>
              </a:ext>
            </a:extLst>
          </p:cNvPr>
          <p:cNvSpPr txBox="1">
            <a:spLocks/>
          </p:cNvSpPr>
          <p:nvPr/>
        </p:nvSpPr>
        <p:spPr>
          <a:xfrm>
            <a:off x="1659927" y="4069124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Work</a:t>
            </a:r>
            <a:r>
              <a:rPr lang="es-ES" dirty="0">
                <a:solidFill>
                  <a:schemeClr val="bg1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-</a:t>
            </a:r>
            <a:r>
              <a:rPr lang="es-ES" dirty="0" err="1">
                <a:solidFill>
                  <a:schemeClr val="bg1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Study</a:t>
            </a:r>
            <a:r>
              <a:rPr lang="es-ES" dirty="0">
                <a:solidFill>
                  <a:schemeClr val="bg1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Counter</a:t>
            </a:r>
            <a:endParaRPr lang="en-US" dirty="0">
              <a:solidFill>
                <a:schemeClr val="bg1"/>
              </a:solidFill>
              <a:latin typeface="HGMaruGothicMPRO" panose="020F0600000000000000" pitchFamily="34" charset="-128"/>
              <a:ea typeface="HGMaruGothicMPRO" panose="020F0600000000000000" pitchFamily="34" charset="-128"/>
            </a:endParaRPr>
          </a:p>
        </p:txBody>
      </p:sp>
      <p:pic>
        <p:nvPicPr>
          <p:cNvPr id="4" name="Musica Epica Para Videos y Presentaciones">
            <a:hlinkClick r:id="" action="ppaction://media"/>
            <a:extLst>
              <a:ext uri="{FF2B5EF4-FFF2-40B4-BE49-F238E27FC236}">
                <a16:creationId xmlns:a16="http://schemas.microsoft.com/office/drawing/2014/main" id="{35297995-268D-40AF-933D-B85C2F1D65A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bmkLst>
                    <p14:bmk name="Marcador 1" time="12991.9482"/>
                    <p14:bmk name="Marcador 2" time="15931.9479"/>
                  </p14:bmkLst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72762" y="23271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650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3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25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0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7" grpId="0" animBg="1"/>
      <p:bldP spid="2" grpId="0"/>
      <p:bldP spid="2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BD15D2-4805-418F-9441-C70EB5B0A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39C9439-6995-41DF-8817-12225D78C3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BC413A9A-9D28-48CE-836F-D7CAAE1EEA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8"/>
            <a:ext cx="12192000" cy="6857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363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F024627D-42B6-4CC2-8740-B7AD70B697DF}"/>
              </a:ext>
            </a:extLst>
          </p:cNvPr>
          <p:cNvSpPr/>
          <p:nvPr/>
        </p:nvSpPr>
        <p:spPr>
          <a:xfrm>
            <a:off x="-271849" y="-86497"/>
            <a:ext cx="13011665" cy="709277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7DB6CBE-4D0A-45BA-9A91-D3F9FCE2C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33" y="2408197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Josefin Sans"/>
              </a:rPr>
              <a:t>Doing an efficient work</a:t>
            </a:r>
          </a:p>
        </p:txBody>
      </p:sp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81F659A9-45FD-4BD5-9185-2B87BD853B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4652" y="-321276"/>
            <a:ext cx="9689197" cy="6489751"/>
          </a:xfr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1CDBEA6B-AAF2-4CAA-AAA0-081C6107AE0F}"/>
              </a:ext>
            </a:extLst>
          </p:cNvPr>
          <p:cNvSpPr txBox="1"/>
          <p:nvPr/>
        </p:nvSpPr>
        <p:spPr>
          <a:xfrm>
            <a:off x="1149178" y="2038865"/>
            <a:ext cx="35587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dirty="0">
              <a:solidFill>
                <a:schemeClr val="bg1"/>
              </a:solidFill>
            </a:endParaRPr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0D64C257-CD83-4981-B668-3EC2A86DEB24}"/>
              </a:ext>
            </a:extLst>
          </p:cNvPr>
          <p:cNvCxnSpPr/>
          <p:nvPr/>
        </p:nvCxnSpPr>
        <p:spPr>
          <a:xfrm>
            <a:off x="-98853" y="2594919"/>
            <a:ext cx="567175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B7D4FB8A-FB39-4A24-9F36-F290E253BEE3}"/>
              </a:ext>
            </a:extLst>
          </p:cNvPr>
          <p:cNvCxnSpPr/>
          <p:nvPr/>
        </p:nvCxnSpPr>
        <p:spPr>
          <a:xfrm>
            <a:off x="-86496" y="3484606"/>
            <a:ext cx="567175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ángulo 10">
            <a:extLst>
              <a:ext uri="{FF2B5EF4-FFF2-40B4-BE49-F238E27FC236}">
                <a16:creationId xmlns:a16="http://schemas.microsoft.com/office/drawing/2014/main" id="{BCEA2D43-5000-440A-A767-E1AC7E8C649E}"/>
              </a:ext>
            </a:extLst>
          </p:cNvPr>
          <p:cNvSpPr/>
          <p:nvPr/>
        </p:nvSpPr>
        <p:spPr>
          <a:xfrm>
            <a:off x="-358346" y="-86497"/>
            <a:ext cx="13098162" cy="70927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Image result for apple icon">
            <a:extLst>
              <a:ext uri="{FF2B5EF4-FFF2-40B4-BE49-F238E27FC236}">
                <a16:creationId xmlns:a16="http://schemas.microsoft.com/office/drawing/2014/main" id="{D54E4854-5EDA-49C7-A64F-13AAFA9DE9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2304" y="2532090"/>
            <a:ext cx="1496862" cy="1496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ángulo 11">
            <a:extLst>
              <a:ext uri="{FF2B5EF4-FFF2-40B4-BE49-F238E27FC236}">
                <a16:creationId xmlns:a16="http://schemas.microsoft.com/office/drawing/2014/main" id="{71ADF06B-7425-496C-86AF-EA250F3146D1}"/>
              </a:ext>
            </a:extLst>
          </p:cNvPr>
          <p:cNvSpPr/>
          <p:nvPr/>
        </p:nvSpPr>
        <p:spPr>
          <a:xfrm>
            <a:off x="-358346" y="-86497"/>
            <a:ext cx="13098162" cy="72410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Image result for android icon">
            <a:extLst>
              <a:ext uri="{FF2B5EF4-FFF2-40B4-BE49-F238E27FC236}">
                <a16:creationId xmlns:a16="http://schemas.microsoft.com/office/drawing/2014/main" id="{DB37931D-2179-43A2-815F-A8E0CCBD45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7806" y="2347598"/>
            <a:ext cx="1865845" cy="1865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ángulo 12">
            <a:extLst>
              <a:ext uri="{FF2B5EF4-FFF2-40B4-BE49-F238E27FC236}">
                <a16:creationId xmlns:a16="http://schemas.microsoft.com/office/drawing/2014/main" id="{C936B7F1-E366-4571-8AAD-784ED2C21781}"/>
              </a:ext>
            </a:extLst>
          </p:cNvPr>
          <p:cNvSpPr/>
          <p:nvPr/>
        </p:nvSpPr>
        <p:spPr>
          <a:xfrm>
            <a:off x="-362463" y="-86497"/>
            <a:ext cx="13102279" cy="72410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0" name="Picture 6" descr="Image result for windows icon">
            <a:extLst>
              <a:ext uri="{FF2B5EF4-FFF2-40B4-BE49-F238E27FC236}">
                <a16:creationId xmlns:a16="http://schemas.microsoft.com/office/drawing/2014/main" id="{A1BB42B4-F8B6-4C78-A44E-E5402AA952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4233" y="2688450"/>
            <a:ext cx="1648886" cy="1648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1185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37B2C497-17FD-4A3C-A34A-8EA5DCB3C074}"/>
              </a:ext>
            </a:extLst>
          </p:cNvPr>
          <p:cNvSpPr/>
          <p:nvPr/>
        </p:nvSpPr>
        <p:spPr>
          <a:xfrm>
            <a:off x="-247135" y="-216955"/>
            <a:ext cx="13011665" cy="7092778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50000">
                <a:schemeClr val="tx1">
                  <a:tint val="44500"/>
                  <a:satMod val="160000"/>
                </a:schemeClr>
              </a:gs>
              <a:gs pos="100000">
                <a:schemeClr val="tx1">
                  <a:tint val="23500"/>
                  <a:satMod val="160000"/>
                </a:schemeClr>
              </a:gs>
            </a:gsLst>
            <a:lin ang="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2961ED5-C10D-483F-8B28-4B2557406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Multiplatform</a:t>
            </a:r>
          </a:p>
        </p:txBody>
      </p:sp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6B55A763-7F77-49A0-8AFC-F156CE64AD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91"/>
          <a:stretch/>
        </p:blipFill>
        <p:spPr>
          <a:xfrm>
            <a:off x="4746548" y="1027906"/>
            <a:ext cx="8199214" cy="5847917"/>
          </a:xfr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5D110D40-4DEE-4224-BACA-991146CB6D88}"/>
              </a:ext>
            </a:extLst>
          </p:cNvPr>
          <p:cNvSpPr txBox="1"/>
          <p:nvPr/>
        </p:nvSpPr>
        <p:spPr>
          <a:xfrm>
            <a:off x="802936" y="2151727"/>
            <a:ext cx="397887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Available in</a:t>
            </a:r>
            <a:r>
              <a:rPr lang="es-ES" sz="3200" dirty="0">
                <a:solidFill>
                  <a:schemeClr val="bg1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:</a:t>
            </a:r>
          </a:p>
          <a:p>
            <a:endParaRPr lang="es-ES" sz="3200" dirty="0">
              <a:solidFill>
                <a:schemeClr val="bg1"/>
              </a:solidFill>
              <a:latin typeface="HGMaruGothicMPRO" panose="020F0600000000000000" pitchFamily="34" charset="-128"/>
              <a:ea typeface="HGMaruGothicMPRO" panose="020F0600000000000000" pitchFamily="34" charset="-128"/>
            </a:endParaRPr>
          </a:p>
          <a:p>
            <a:r>
              <a:rPr lang="es-ES" sz="3200" dirty="0">
                <a:solidFill>
                  <a:schemeClr val="bg1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Android </a:t>
            </a:r>
          </a:p>
          <a:p>
            <a:r>
              <a:rPr lang="es-ES" sz="3200" dirty="0">
                <a:solidFill>
                  <a:schemeClr val="bg1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Apple </a:t>
            </a:r>
          </a:p>
          <a:p>
            <a:r>
              <a:rPr lang="es-ES" sz="3200" dirty="0">
                <a:solidFill>
                  <a:schemeClr val="bg1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Windows</a:t>
            </a:r>
          </a:p>
        </p:txBody>
      </p:sp>
    </p:spTree>
    <p:extLst>
      <p:ext uri="{BB962C8B-B14F-4D97-AF65-F5344CB8AC3E}">
        <p14:creationId xmlns:p14="http://schemas.microsoft.com/office/powerpoint/2010/main" val="2907608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07A0F133-8176-464F-8F13-E536B8CFD2B1}"/>
              </a:ext>
            </a:extLst>
          </p:cNvPr>
          <p:cNvSpPr/>
          <p:nvPr/>
        </p:nvSpPr>
        <p:spPr>
          <a:xfrm>
            <a:off x="-111211" y="0"/>
            <a:ext cx="12406184" cy="700628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9E83BA8-5DCF-404C-A2C1-C47E73D58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>
                <a:solidFill>
                  <a:schemeClr val="bg1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Benefits</a:t>
            </a:r>
            <a:r>
              <a:rPr lang="es-ES" dirty="0">
                <a:solidFill>
                  <a:schemeClr val="bg1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 of </a:t>
            </a:r>
            <a:r>
              <a:rPr lang="es-ES" dirty="0" err="1">
                <a:solidFill>
                  <a:schemeClr val="bg1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using</a:t>
            </a:r>
            <a:r>
              <a:rPr lang="es-ES" dirty="0">
                <a:solidFill>
                  <a:schemeClr val="bg1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 this WSC</a:t>
            </a:r>
            <a:endParaRPr lang="en-US" dirty="0">
              <a:solidFill>
                <a:schemeClr val="bg1"/>
              </a:solidFill>
              <a:latin typeface="HGMaruGothicMPRO" panose="020F0600000000000000" pitchFamily="34" charset="-128"/>
              <a:ea typeface="HGMaruGothicMPRO" panose="020F0600000000000000" pitchFamily="34" charset="-128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B600504-5AEA-4389-809E-53CCE23738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863594"/>
            <a:ext cx="10515600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s-ES" sz="4400" dirty="0">
                <a:solidFill>
                  <a:schemeClr val="bg1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Better control- </a:t>
            </a:r>
            <a:r>
              <a:rPr lang="es-ES" sz="4400" dirty="0" err="1">
                <a:solidFill>
                  <a:schemeClr val="bg1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Less</a:t>
            </a:r>
            <a:r>
              <a:rPr lang="es-ES" sz="4400" dirty="0">
                <a:solidFill>
                  <a:schemeClr val="bg1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 time </a:t>
            </a:r>
            <a:r>
              <a:rPr lang="es-ES" sz="4400" dirty="0" err="1">
                <a:solidFill>
                  <a:schemeClr val="bg1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spent</a:t>
            </a:r>
            <a:endParaRPr lang="es-ES" sz="4400" dirty="0">
              <a:solidFill>
                <a:schemeClr val="bg1"/>
              </a:solidFill>
              <a:latin typeface="HGMaruGothicMPRO" panose="020F0600000000000000" pitchFamily="34" charset="-128"/>
              <a:ea typeface="HGMaruGothicMPRO" panose="020F0600000000000000" pitchFamily="34" charset="-128"/>
            </a:endParaRPr>
          </a:p>
          <a:p>
            <a:pPr marL="0" indent="0" algn="ctr">
              <a:buNone/>
            </a:pPr>
            <a:r>
              <a:rPr lang="es-ES" sz="4400" dirty="0">
                <a:solidFill>
                  <a:schemeClr val="bg1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- Easy Access – Easy </a:t>
            </a:r>
            <a:r>
              <a:rPr lang="es-ES" sz="4400" dirty="0" err="1">
                <a:solidFill>
                  <a:schemeClr val="bg1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to</a:t>
            </a:r>
            <a:r>
              <a:rPr lang="es-ES" sz="4400" dirty="0">
                <a:solidFill>
                  <a:schemeClr val="bg1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 Use- </a:t>
            </a:r>
            <a:r>
              <a:rPr lang="es-ES" sz="4400" dirty="0" err="1">
                <a:solidFill>
                  <a:schemeClr val="bg1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Minimalist</a:t>
            </a:r>
            <a:r>
              <a:rPr lang="es-ES" sz="4400" dirty="0">
                <a:solidFill>
                  <a:schemeClr val="bg1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 interface</a:t>
            </a:r>
            <a:endParaRPr lang="en-US" sz="4400" dirty="0">
              <a:solidFill>
                <a:schemeClr val="bg1"/>
              </a:solidFill>
              <a:latin typeface="HGMaruGothicMPRO" panose="020F0600000000000000" pitchFamily="34" charset="-128"/>
              <a:ea typeface="HGMaruGothicMPRO" panose="020F0600000000000000" pitchFamily="34" charset="-128"/>
            </a:endParaRPr>
          </a:p>
        </p:txBody>
      </p:sp>
      <p:pic>
        <p:nvPicPr>
          <p:cNvPr id="4" name="Musica Epica Para Videos y Presentaciones">
            <a:hlinkClick r:id="" action="ppaction://media"/>
            <a:extLst>
              <a:ext uri="{FF2B5EF4-FFF2-40B4-BE49-F238E27FC236}">
                <a16:creationId xmlns:a16="http://schemas.microsoft.com/office/drawing/2014/main" id="{E8F18C47-7CA9-4BBB-8897-67772F9E8C5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106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3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49A2B00F-5159-4F44-9EE6-293689DFECA3}"/>
              </a:ext>
            </a:extLst>
          </p:cNvPr>
          <p:cNvSpPr/>
          <p:nvPr/>
        </p:nvSpPr>
        <p:spPr>
          <a:xfrm>
            <a:off x="-111211" y="-43249"/>
            <a:ext cx="12303211" cy="694449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C19F9DC-C2B7-4C2A-91B3-54E11E4035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Security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A59A334-15E3-455A-AAA0-9407C00905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8632" y="2549910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Students have allowed to log in 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Just at work. Scanning the QR  of 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the office they will have  access.</a:t>
            </a:r>
          </a:p>
        </p:txBody>
      </p:sp>
      <p:pic>
        <p:nvPicPr>
          <p:cNvPr id="1026" name="Picture 2" descr="Image result for qr photo">
            <a:extLst>
              <a:ext uri="{FF2B5EF4-FFF2-40B4-BE49-F238E27FC236}">
                <a16:creationId xmlns:a16="http://schemas.microsoft.com/office/drawing/2014/main" id="{5854F02C-A05F-4496-8EA5-966C7980F9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2066" y="2299001"/>
            <a:ext cx="3065891" cy="3065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2989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 override="childStyle"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normal"/>
                                          </p:val>
                                        </p:tav>
                                        <p:tav tm="50000">
                                          <p:val>
                                            <p:strVal val="bold"/>
                                          </p:val>
                                        </p:tav>
                                        <p:tav tm="60000">
                                          <p:val>
                                            <p:strVal val="normal"/>
                                          </p:val>
                                        </p:tav>
                                        <p:tav tm="100000">
                                          <p:val>
                                            <p:strVal val="normal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1.48148E-6 L 0.61615 -1.48148E-6 " pathEditMode="relative" rAng="0" ptsTypes="AA">
                                      <p:cBhvr>
                                        <p:cTn id="11" dur="55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807" y="0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612 7.40741E-7 L 0.59804 0.0044 " pathEditMode="relative" rAng="0" ptsTypes="AA">
                                      <p:cBhvr>
                                        <p:cTn id="13" dur="48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208" y="208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3.7037E-6 L 0.61289 -0.00973 " pathEditMode="relative" rAng="0" ptsTypes="AA">
                                      <p:cBhvr>
                                        <p:cTn id="15" dur="447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638" y="-48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316B835E-8D91-41A7-BAFD-154144734DD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34463D8-4FEF-4EB1-BDEC-1971D8F872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5500" y="5134383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Windows to see active students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C26582A-D54E-42A7-B378-7DB1ED1010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4600" y="-274574"/>
            <a:ext cx="10515600" cy="4351338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73D06FD-C818-4F8B-858F-88532ECFB6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7220" y="860537"/>
            <a:ext cx="6789001" cy="3048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2288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750" fill="hold"/>
                                        <p:tgtEl>
                                          <p:spTgt spid="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73AE6B14-0246-463F-8131-11EE98E3800E}"/>
              </a:ext>
            </a:extLst>
          </p:cNvPr>
          <p:cNvSpPr/>
          <p:nvPr/>
        </p:nvSpPr>
        <p:spPr>
          <a:xfrm>
            <a:off x="-1034321" y="-1019331"/>
            <a:ext cx="13226321" cy="787733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7369EF91-AE6B-4B36-A21F-3EFED1DED1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08470"/>
            <a:ext cx="12192000" cy="5449797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8A647AE-4E59-4E44-A60E-309226FDD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039" y="13323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Newsletter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C053DF1-E5A0-4381-968E-8E795B9BC7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1422" y="563783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HGMaruGothicMPRO" panose="020F0600000000000000" pitchFamily="34" charset="-128"/>
                <a:ea typeface="HGMaruGothicMPRO" panose="020F0600000000000000" pitchFamily="34" charset="-128"/>
              </a:rPr>
              <a:t>Where students can look for a Job vacancy</a:t>
            </a:r>
          </a:p>
        </p:txBody>
      </p:sp>
    </p:spTree>
    <p:extLst>
      <p:ext uri="{BB962C8B-B14F-4D97-AF65-F5344CB8AC3E}">
        <p14:creationId xmlns:p14="http://schemas.microsoft.com/office/powerpoint/2010/main" val="3744086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C2D95C-3128-420A-901E-22772A9A5F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73CD697-73EF-4709-AEC1-FF7DDD0487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BCB0BF24-D5FD-402F-A725-11ABDE6DB64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859589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2575</TotalTime>
  <Words>80</Words>
  <Application>Microsoft Office PowerPoint</Application>
  <PresentationFormat>Panorámica</PresentationFormat>
  <Paragraphs>20</Paragraphs>
  <Slides>9</Slides>
  <Notes>0</Notes>
  <HiddenSlides>0</HiddenSlides>
  <MMClips>2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5" baseType="lpstr">
      <vt:lpstr>HGMaruGothicMPRO</vt:lpstr>
      <vt:lpstr>Arial</vt:lpstr>
      <vt:lpstr>Calibri</vt:lpstr>
      <vt:lpstr>Calibri Light</vt:lpstr>
      <vt:lpstr>Josefin Sans</vt:lpstr>
      <vt:lpstr>Tema de Office</vt:lpstr>
      <vt:lpstr>Work-Study Counter</vt:lpstr>
      <vt:lpstr>Presentación de PowerPoint</vt:lpstr>
      <vt:lpstr>Doing an efficient work</vt:lpstr>
      <vt:lpstr>Multiplatform</vt:lpstr>
      <vt:lpstr>Benefits of using this WSC</vt:lpstr>
      <vt:lpstr>Security</vt:lpstr>
      <vt:lpstr>Windows to see active students</vt:lpstr>
      <vt:lpstr>Newsletter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Work-Study Counter</dc:title>
  <dc:creator>Daniel Rodríguez</dc:creator>
  <cp:lastModifiedBy>gandy mendieta</cp:lastModifiedBy>
  <cp:revision>28</cp:revision>
  <dcterms:created xsi:type="dcterms:W3CDTF">2019-04-17T16:27:21Z</dcterms:created>
  <dcterms:modified xsi:type="dcterms:W3CDTF">2019-04-21T05:02:41Z</dcterms:modified>
</cp:coreProperties>
</file>

<file path=docProps/thumbnail.jpeg>
</file>